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3F86D-F810-487E-9B52-31644676E1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BA8658-80F0-4086-A167-A8472ABABF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47A17-EB18-41EC-A6A8-9D83DBC1C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C210B-EC74-4FD1-A000-501DA825B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1E8ED-A88D-4721-AB28-13E1FFEA5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53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4FB6-4615-475E-88FF-379865DEA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C4F402-031C-4F80-9704-07CA94F33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9E64C-7432-4156-8F9A-6BA410FA1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DE11E-1C20-4010-B425-CFD9410C4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18898-A7D5-4521-BE22-4CA8DA39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52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522172-08E1-461D-A2BD-E3067E1C9D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B3B58-1C66-4181-B2A0-11EB9AEC5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5D988-DA86-4D90-9638-5CE3FCBE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67844-CC1A-4BF3-9593-53431566E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5D36D-5DFD-460A-9D28-0B25CD872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16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76297-DB18-49F0-AC1C-26A91260D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38F31-5BC4-4583-8739-B5D3B914E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983AC-0CDC-48C1-B1B1-2708E0AA4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DC3C2-99EE-40FD-80BF-A67878302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C1323-0CE3-4246-8508-D91F957AD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55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AB745-6DF5-448F-BA70-333F7FC7B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2E4A1-A395-48F4-8233-CBEA6B1E2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C4E31-6D28-4E64-9393-AE1448DBB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F70EA-7BA2-4613-A68D-0CE3DD682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31C37-15C8-47FE-924E-C8F5E2405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141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6F408-C27A-4A0D-A713-5C51D63DA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41759-0E82-4B42-82DB-2FBFF70534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C49B81-4539-4632-9741-5117BA3CF5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7A311-3687-4067-96C2-B86D8F67D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3C5C7-9921-40F2-A713-EE1FE8655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DEB3C8-58D8-4BC0-8A89-11E047359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47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4C787-5F81-4706-BB58-C69AC60B7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97870-85F9-45BE-B797-5699CEC17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1E5EA-613B-4C18-984D-63D57B9B5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076672-2E1D-49CA-BED3-AC93EAEF10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7475B2-FCA3-4212-BC8D-9015BBC092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720B5B-F509-4AB1-82AF-95C37EE57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CD8A5E-523B-404E-AEEA-A9233DE33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6724BC-8F4D-48F2-A9D5-FC116F5DC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684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B9263-8EB9-4142-9DCE-BB635C8D1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E97950-7FEB-4030-81E7-AA56824A3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AF93E5-CE1D-4D97-9A89-D7ED6651E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99D852-7259-4D96-9351-122261629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01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2D9529-D682-4BC6-B709-9A9711077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40F232-EBC9-4964-A22E-65C719150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41D4E-57A3-4EBE-89DC-50E4BD6D8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87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FF94F-3BAB-47A6-99BA-E497505A4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6BEFF-2AFD-48AA-9BE3-80D4B8F51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5FD60-26D2-470B-91E5-8C787C7FA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A05D54-F5B8-4339-99A9-0012ED9D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10DF9-8D93-4E2B-9D2C-0A5973ED9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B1689-B07E-4C47-89AE-39BE2E27C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827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02FCA-B73B-498B-913B-0CE016F55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62805F-CC58-4834-95F7-9CE1F0CEF7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972CB9-9057-491C-AA87-B1111615E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626EAF-F356-4183-BB92-528AB5B37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2C4AF-4F73-435C-80C1-C0398B542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B0A297-AC54-4FC8-A8AE-C475DABC5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0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99643F-6F11-4C35-AA3D-0D2EE7068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E6D13-0521-4A42-A265-09D9EA4BA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2A2D0-0DCF-4DC4-BF50-349C730AC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B586C-537B-408B-9FCB-70F74AA0A3E7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21498-8066-4BC5-AB4F-D691B73CF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A6E14-C8DB-4ABD-8A5A-B2F7256A12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B75E3-84C8-4EE0-9A11-C0339FB32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38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6994E21-96DE-4167-8BE9-1BC1C7416E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79750" y="1009650"/>
            <a:ext cx="60325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296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</cp:revision>
  <dcterms:created xsi:type="dcterms:W3CDTF">2022-09-08T17:15:40Z</dcterms:created>
  <dcterms:modified xsi:type="dcterms:W3CDTF">2022-09-08T17:20:19Z</dcterms:modified>
</cp:coreProperties>
</file>

<file path=docProps/thumbnail.jpeg>
</file>